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3" r:id="rId5"/>
    <p:sldId id="264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166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86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0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8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71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85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83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0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06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7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3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6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59FFF-2BAF-4ECA-9A56-A738D0208532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D270B-D97A-4A65-9A0C-3783B74E5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1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066800"/>
            <a:ext cx="4800600" cy="3810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48768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1790701" y="44577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52600" y="4034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2971800" y="4796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22346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209800" y="1066800"/>
            <a:ext cx="4800600" cy="3810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48768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1790701" y="44577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752600" y="4034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4796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grpSp>
        <p:nvGrpSpPr>
          <p:cNvPr id="9" name="Group 8"/>
          <p:cNvGrpSpPr/>
          <p:nvPr/>
        </p:nvGrpSpPr>
        <p:grpSpPr>
          <a:xfrm>
            <a:off x="304800" y="4038600"/>
            <a:ext cx="3657600" cy="1524000"/>
            <a:chOff x="1066800" y="5105400"/>
            <a:chExt cx="3657600" cy="1524000"/>
          </a:xfrm>
          <a:noFill/>
        </p:grpSpPr>
        <p:sp>
          <p:nvSpPr>
            <p:cNvPr id="6" name="Oval 5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257300" y="57150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70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209800" y="1066800"/>
            <a:ext cx="4800600" cy="3810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48768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1790701" y="44577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 rot="2400000">
            <a:off x="3124200" y="1905000"/>
            <a:ext cx="3657600" cy="1524000"/>
            <a:chOff x="1066800" y="5105400"/>
            <a:chExt cx="3657600" cy="1524000"/>
          </a:xfrm>
          <a:noFill/>
        </p:grpSpPr>
        <p:sp>
          <p:nvSpPr>
            <p:cNvPr id="6" name="Oval 5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752600" y="4034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47961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953000" y="27743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09801" y="27743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81400" y="3048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0" name="Oval 19"/>
          <p:cNvSpPr/>
          <p:nvPr/>
        </p:nvSpPr>
        <p:spPr>
          <a:xfrm>
            <a:off x="304800" y="4267200"/>
            <a:ext cx="3657600" cy="12954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3240000">
            <a:off x="5056343" y="25624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10200" y="2743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1257300" y="57150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#1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4686300" y="12954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#2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3962400" y="572518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Displacement = D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=(d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,</a:t>
            </a:r>
            <a:r>
              <a:rPr lang="en-US" sz="2800" dirty="0" smtClean="0">
                <a:latin typeface="Symbol" panose="05050102010706020507" pitchFamily="18" charset="2"/>
              </a:rPr>
              <a:t>q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794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 animBg="1"/>
      <p:bldP spid="23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 rot="2400000">
            <a:off x="2674833" y="3133040"/>
            <a:ext cx="2601075" cy="1208177"/>
            <a:chOff x="1066800" y="5105400"/>
            <a:chExt cx="3657600" cy="1524000"/>
          </a:xfrm>
          <a:noFill/>
        </p:grpSpPr>
        <p:sp>
          <p:nvSpPr>
            <p:cNvPr id="6" name="Oval 5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grpSp>
        <p:nvGrpSpPr>
          <p:cNvPr id="17" name="Group 16"/>
          <p:cNvGrpSpPr/>
          <p:nvPr/>
        </p:nvGrpSpPr>
        <p:grpSpPr>
          <a:xfrm rot="3900000">
            <a:off x="5450941" y="2838725"/>
            <a:ext cx="2601075" cy="1208177"/>
            <a:chOff x="1066800" y="5105400"/>
            <a:chExt cx="3657600" cy="1524000"/>
          </a:xfrm>
          <a:noFill/>
        </p:grpSpPr>
        <p:sp>
          <p:nvSpPr>
            <p:cNvPr id="21" name="Oval 20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Straight Arrow Connector 25"/>
          <p:cNvCxnSpPr/>
          <p:nvPr/>
        </p:nvCxnSpPr>
        <p:spPr>
          <a:xfrm flipV="1">
            <a:off x="3978052" y="3517455"/>
            <a:ext cx="2741578" cy="3007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6743700" y="3550048"/>
            <a:ext cx="1028700" cy="869552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rc 29"/>
          <p:cNvSpPr/>
          <p:nvPr/>
        </p:nvSpPr>
        <p:spPr>
          <a:xfrm rot="4620000">
            <a:off x="6720848" y="3707693"/>
            <a:ext cx="464225" cy="650981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6600" y="4038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2438400" y="9144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Is Displacement = D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 * D</a:t>
            </a:r>
            <a:r>
              <a:rPr lang="en-US" sz="2800" baseline="-25000" dirty="0" smtClean="0"/>
              <a:t>23</a:t>
            </a:r>
            <a:r>
              <a:rPr lang="en-US" sz="2800" dirty="0" smtClean="0"/>
              <a:t> ?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4419600" y="60960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 ….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3314700" y="47244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#1</a:t>
            </a:r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6134100" y="472440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16320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 rot="2400000">
            <a:off x="2674833" y="3133040"/>
            <a:ext cx="2601075" cy="1208177"/>
            <a:chOff x="1066800" y="5105400"/>
            <a:chExt cx="3657600" cy="1524000"/>
          </a:xfrm>
          <a:noFill/>
        </p:grpSpPr>
        <p:sp>
          <p:nvSpPr>
            <p:cNvPr id="6" name="Oval 5"/>
            <p:cNvSpPr/>
            <p:nvPr/>
          </p:nvSpPr>
          <p:spPr>
            <a:xfrm>
              <a:off x="1066800" y="5334000"/>
              <a:ext cx="3657600" cy="12954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  <a:alpha val="14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971800" y="59436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 flipV="1">
              <a:off x="2552699" y="5524500"/>
              <a:ext cx="838200" cy="0"/>
            </a:xfrm>
            <a:prstGeom prst="straightConnector1">
              <a:avLst/>
            </a:prstGeom>
            <a:grpFill/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114560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grpSp>
        <p:nvGrpSpPr>
          <p:cNvPr id="2" name="Group 1"/>
          <p:cNvGrpSpPr/>
          <p:nvPr/>
        </p:nvGrpSpPr>
        <p:grpSpPr>
          <a:xfrm>
            <a:off x="-9846" y="1495746"/>
            <a:ext cx="5410200" cy="7010400"/>
            <a:chOff x="-9846" y="1495746"/>
            <a:chExt cx="5410200" cy="7010400"/>
          </a:xfrm>
        </p:grpSpPr>
        <p:grpSp>
          <p:nvGrpSpPr>
            <p:cNvPr id="9" name="Group 8"/>
            <p:cNvGrpSpPr/>
            <p:nvPr/>
          </p:nvGrpSpPr>
          <p:grpSpPr>
            <a:xfrm rot="2400000">
              <a:off x="2674835" y="3133037"/>
              <a:ext cx="2601075" cy="1208179"/>
              <a:chOff x="1066800" y="5105400"/>
              <a:chExt cx="3657600" cy="1524004"/>
            </a:xfrm>
            <a:noFill/>
          </p:grpSpPr>
          <p:sp>
            <p:nvSpPr>
              <p:cNvPr id="6" name="Oval 5"/>
              <p:cNvSpPr/>
              <p:nvPr/>
            </p:nvSpPr>
            <p:spPr>
              <a:xfrm>
                <a:off x="1066800" y="5334004"/>
                <a:ext cx="3657600" cy="1295400"/>
              </a:xfrm>
              <a:prstGeom prst="ellipse">
                <a:avLst/>
              </a:prstGeom>
              <a:solidFill>
                <a:srgbClr val="00B050">
                  <a:alpha val="3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2971800" y="59436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rot="16200000" flipV="1">
                <a:off x="2552699" y="55245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/>
            <p:cNvSpPr/>
            <p:nvPr/>
          </p:nvSpPr>
          <p:spPr>
            <a:xfrm rot="2700000">
              <a:off x="-809946" y="2295846"/>
              <a:ext cx="7010400" cy="5410200"/>
            </a:xfrm>
            <a:prstGeom prst="rect">
              <a:avLst/>
            </a:prstGeom>
            <a:solidFill>
              <a:srgbClr val="00B050">
                <a:alpha val="22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260764" y="2017693"/>
            <a:ext cx="38446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“Extend” size of displacing body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723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grpSp>
        <p:nvGrpSpPr>
          <p:cNvPr id="3" name="Group 2"/>
          <p:cNvGrpSpPr/>
          <p:nvPr/>
        </p:nvGrpSpPr>
        <p:grpSpPr>
          <a:xfrm>
            <a:off x="-9846" y="1495746"/>
            <a:ext cx="5410200" cy="7010400"/>
            <a:chOff x="-9846" y="1495746"/>
            <a:chExt cx="5410200" cy="7010400"/>
          </a:xfrm>
        </p:grpSpPr>
        <p:grpSp>
          <p:nvGrpSpPr>
            <p:cNvPr id="2" name="Group 1"/>
            <p:cNvGrpSpPr/>
            <p:nvPr/>
          </p:nvGrpSpPr>
          <p:grpSpPr>
            <a:xfrm>
              <a:off x="-9846" y="1495746"/>
              <a:ext cx="5410200" cy="7010400"/>
              <a:chOff x="-9846" y="1495746"/>
              <a:chExt cx="5410200" cy="7010400"/>
            </a:xfrm>
          </p:grpSpPr>
          <p:grpSp>
            <p:nvGrpSpPr>
              <p:cNvPr id="9" name="Group 8"/>
              <p:cNvGrpSpPr/>
              <p:nvPr/>
            </p:nvGrpSpPr>
            <p:grpSpPr>
              <a:xfrm rot="2400000">
                <a:off x="2674835" y="3133037"/>
                <a:ext cx="2601075" cy="1208179"/>
                <a:chOff x="1066800" y="5105400"/>
                <a:chExt cx="3657600" cy="1524004"/>
              </a:xfrm>
              <a:noFill/>
            </p:grpSpPr>
            <p:sp>
              <p:nvSpPr>
                <p:cNvPr id="6" name="Oval 5"/>
                <p:cNvSpPr/>
                <p:nvPr/>
              </p:nvSpPr>
              <p:spPr>
                <a:xfrm>
                  <a:off x="1066800" y="5334004"/>
                  <a:ext cx="3657600" cy="1295400"/>
                </a:xfrm>
                <a:prstGeom prst="ellipse">
                  <a:avLst/>
                </a:prstGeom>
                <a:solidFill>
                  <a:srgbClr val="00B050">
                    <a:alpha val="32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" name="Straight Arrow Connector 6"/>
                <p:cNvCxnSpPr/>
                <p:nvPr/>
              </p:nvCxnSpPr>
              <p:spPr>
                <a:xfrm>
                  <a:off x="2971800" y="59436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/>
                <p:cNvCxnSpPr/>
                <p:nvPr/>
              </p:nvCxnSpPr>
              <p:spPr>
                <a:xfrm rot="16200000" flipV="1">
                  <a:off x="2552699" y="55245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Rectangle 16"/>
              <p:cNvSpPr/>
              <p:nvPr/>
            </p:nvSpPr>
            <p:spPr>
              <a:xfrm rot="2700000">
                <a:off x="-809946" y="2295846"/>
                <a:ext cx="7010400" cy="5410200"/>
              </a:xfrm>
              <a:prstGeom prst="rect">
                <a:avLst/>
              </a:prstGeom>
              <a:solidFill>
                <a:srgbClr val="00B050">
                  <a:alpha val="2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260764" y="2017693"/>
            <a:ext cx="38446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Add ref. frame coincident with observer</a:t>
            </a:r>
            <a:endParaRPr lang="en-US" sz="28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447800" y="2971800"/>
            <a:ext cx="990600" cy="255270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60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grpSp>
        <p:nvGrpSpPr>
          <p:cNvPr id="3" name="Group 2"/>
          <p:cNvGrpSpPr/>
          <p:nvPr/>
        </p:nvGrpSpPr>
        <p:grpSpPr>
          <a:xfrm>
            <a:off x="1219201" y="3133037"/>
            <a:ext cx="4056709" cy="2810563"/>
            <a:chOff x="1219201" y="3133037"/>
            <a:chExt cx="4056709" cy="2810563"/>
          </a:xfrm>
        </p:grpSpPr>
        <p:grpSp>
          <p:nvGrpSpPr>
            <p:cNvPr id="9" name="Group 8"/>
            <p:cNvGrpSpPr/>
            <p:nvPr/>
          </p:nvGrpSpPr>
          <p:grpSpPr>
            <a:xfrm rot="2400000">
              <a:off x="2674835" y="3133037"/>
              <a:ext cx="2601075" cy="1208179"/>
              <a:chOff x="1066800" y="5105400"/>
              <a:chExt cx="3657600" cy="1524004"/>
            </a:xfrm>
            <a:noFill/>
          </p:grpSpPr>
          <p:sp>
            <p:nvSpPr>
              <p:cNvPr id="6" name="Oval 5"/>
              <p:cNvSpPr/>
              <p:nvPr/>
            </p:nvSpPr>
            <p:spPr>
              <a:xfrm>
                <a:off x="1066800" y="5334004"/>
                <a:ext cx="3657600" cy="1295400"/>
              </a:xfrm>
              <a:prstGeom prst="ellipse">
                <a:avLst/>
              </a:prstGeom>
              <a:solidFill>
                <a:srgbClr val="00B050">
                  <a:alpha val="3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2971800" y="59436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rot="16200000" flipV="1">
                <a:off x="2552699" y="55245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Arrow Connector 19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 rot="2400000">
            <a:off x="2234657" y="80544"/>
            <a:ext cx="5410200" cy="7010400"/>
            <a:chOff x="-9846" y="1495746"/>
            <a:chExt cx="5410200" cy="7010400"/>
          </a:xfrm>
        </p:grpSpPr>
        <p:grpSp>
          <p:nvGrpSpPr>
            <p:cNvPr id="25" name="Group 24"/>
            <p:cNvGrpSpPr/>
            <p:nvPr/>
          </p:nvGrpSpPr>
          <p:grpSpPr>
            <a:xfrm>
              <a:off x="-9846" y="1495746"/>
              <a:ext cx="5410200" cy="7010400"/>
              <a:chOff x="-9846" y="1495746"/>
              <a:chExt cx="5410200" cy="7010400"/>
            </a:xfrm>
          </p:grpSpPr>
          <p:grpSp>
            <p:nvGrpSpPr>
              <p:cNvPr id="29" name="Group 28"/>
              <p:cNvGrpSpPr/>
              <p:nvPr/>
            </p:nvGrpSpPr>
            <p:grpSpPr>
              <a:xfrm rot="2400000">
                <a:off x="2674835" y="3133037"/>
                <a:ext cx="2601075" cy="1208179"/>
                <a:chOff x="1066800" y="5105400"/>
                <a:chExt cx="3657600" cy="1524004"/>
              </a:xfrm>
              <a:noFill/>
            </p:grpSpPr>
            <p:sp>
              <p:nvSpPr>
                <p:cNvPr id="31" name="Oval 30"/>
                <p:cNvSpPr/>
                <p:nvPr/>
              </p:nvSpPr>
              <p:spPr>
                <a:xfrm>
                  <a:off x="1066800" y="5334004"/>
                  <a:ext cx="3657600" cy="1295400"/>
                </a:xfrm>
                <a:prstGeom prst="ellipse">
                  <a:avLst/>
                </a:prstGeom>
                <a:solidFill>
                  <a:srgbClr val="00B050">
                    <a:alpha val="32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" name="Straight Arrow Connector 31"/>
                <p:cNvCxnSpPr/>
                <p:nvPr/>
              </p:nvCxnSpPr>
              <p:spPr>
                <a:xfrm>
                  <a:off x="2971800" y="59436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6200000" flipV="1">
                  <a:off x="2552699" y="55245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Rectangle 29"/>
              <p:cNvSpPr/>
              <p:nvPr/>
            </p:nvSpPr>
            <p:spPr>
              <a:xfrm rot="2700000">
                <a:off x="-809946" y="2295846"/>
                <a:ext cx="7010400" cy="5410200"/>
              </a:xfrm>
              <a:prstGeom prst="rect">
                <a:avLst/>
              </a:prstGeom>
              <a:solidFill>
                <a:srgbClr val="00B050">
                  <a:alpha val="2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6" name="Straight Arrow Connector 25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Arrow Connector 33"/>
          <p:cNvCxnSpPr/>
          <p:nvPr/>
        </p:nvCxnSpPr>
        <p:spPr>
          <a:xfrm flipV="1">
            <a:off x="3978052" y="3517455"/>
            <a:ext cx="2741578" cy="3007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743700" y="3550048"/>
            <a:ext cx="1028700" cy="869552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580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sp>
        <p:nvSpPr>
          <p:cNvPr id="37" name="Arc 36"/>
          <p:cNvSpPr/>
          <p:nvPr/>
        </p:nvSpPr>
        <p:spPr>
          <a:xfrm rot="4620000">
            <a:off x="6461850" y="3479093"/>
            <a:ext cx="464225" cy="650981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305675" y="762000"/>
            <a:ext cx="2409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“Displace”</a:t>
            </a:r>
            <a:endParaRPr lang="en-US" sz="4000" dirty="0"/>
          </a:p>
        </p:txBody>
      </p:sp>
      <p:sp>
        <p:nvSpPr>
          <p:cNvPr id="48" name="TextBox 47"/>
          <p:cNvSpPr txBox="1"/>
          <p:nvPr/>
        </p:nvSpPr>
        <p:spPr>
          <a:xfrm>
            <a:off x="3314700" y="481078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#1</a:t>
            </a:r>
            <a:endParaRPr lang="en-US" sz="2800" dirty="0"/>
          </a:p>
        </p:txBody>
      </p:sp>
      <p:sp>
        <p:nvSpPr>
          <p:cNvPr id="49" name="TextBox 48"/>
          <p:cNvSpPr txBox="1"/>
          <p:nvPr/>
        </p:nvSpPr>
        <p:spPr>
          <a:xfrm>
            <a:off x="6134100" y="4810780"/>
            <a:ext cx="232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Position #2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588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19200" y="533400"/>
            <a:ext cx="7010400" cy="5410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  <a:lumMod val="97000"/>
                  <a:lumOff val="3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9436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800101" y="5524500"/>
            <a:ext cx="8382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2000" y="5100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y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629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x</a:t>
            </a:r>
            <a:r>
              <a:rPr lang="en-US" sz="2400" baseline="-25000" dirty="0" err="1" smtClean="0"/>
              <a:t>w</a:t>
            </a:r>
            <a:endParaRPr lang="en-US" sz="2400" baseline="-25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3841153"/>
            <a:ext cx="2057400" cy="0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219201" y="3841153"/>
            <a:ext cx="2743199" cy="210244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590800" y="4114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2" name="Arc 21"/>
          <p:cNvSpPr/>
          <p:nvPr/>
        </p:nvSpPr>
        <p:spPr>
          <a:xfrm rot="3240000">
            <a:off x="4065743" y="3629200"/>
            <a:ext cx="826288" cy="1060264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4196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12</a:t>
            </a:r>
            <a:endParaRPr lang="en-US" sz="2400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4953000" y="3195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grpSp>
        <p:nvGrpSpPr>
          <p:cNvPr id="3" name="Group 2"/>
          <p:cNvGrpSpPr/>
          <p:nvPr/>
        </p:nvGrpSpPr>
        <p:grpSpPr>
          <a:xfrm>
            <a:off x="1219201" y="3133037"/>
            <a:ext cx="4056709" cy="2810563"/>
            <a:chOff x="1219201" y="3133037"/>
            <a:chExt cx="4056709" cy="2810563"/>
          </a:xfrm>
        </p:grpSpPr>
        <p:grpSp>
          <p:nvGrpSpPr>
            <p:cNvPr id="9" name="Group 8"/>
            <p:cNvGrpSpPr/>
            <p:nvPr/>
          </p:nvGrpSpPr>
          <p:grpSpPr>
            <a:xfrm rot="2400000">
              <a:off x="2674835" y="3133037"/>
              <a:ext cx="2601075" cy="1208179"/>
              <a:chOff x="1066800" y="5105400"/>
              <a:chExt cx="3657600" cy="1524004"/>
            </a:xfrm>
            <a:noFill/>
          </p:grpSpPr>
          <p:sp>
            <p:nvSpPr>
              <p:cNvPr id="6" name="Oval 5"/>
              <p:cNvSpPr/>
              <p:nvPr/>
            </p:nvSpPr>
            <p:spPr>
              <a:xfrm>
                <a:off x="1066800" y="5334004"/>
                <a:ext cx="3657600" cy="1295400"/>
              </a:xfrm>
              <a:prstGeom prst="ellipse">
                <a:avLst/>
              </a:prstGeom>
              <a:solidFill>
                <a:srgbClr val="00B050">
                  <a:alpha val="3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>
                <a:off x="2971800" y="59436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rot="16200000" flipV="1">
                <a:off x="2552699" y="5524500"/>
                <a:ext cx="838200" cy="0"/>
              </a:xfrm>
              <a:prstGeom prst="straightConnector1">
                <a:avLst/>
              </a:prstGeom>
              <a:grpFill/>
              <a:ln w="571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Arrow Connector 19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 rot="2400000">
            <a:off x="2234657" y="80544"/>
            <a:ext cx="5410200" cy="7010400"/>
            <a:chOff x="-9846" y="1495746"/>
            <a:chExt cx="5410200" cy="7010400"/>
          </a:xfrm>
        </p:grpSpPr>
        <p:grpSp>
          <p:nvGrpSpPr>
            <p:cNvPr id="25" name="Group 24"/>
            <p:cNvGrpSpPr/>
            <p:nvPr/>
          </p:nvGrpSpPr>
          <p:grpSpPr>
            <a:xfrm>
              <a:off x="-9846" y="1495746"/>
              <a:ext cx="5410200" cy="7010400"/>
              <a:chOff x="-9846" y="1495746"/>
              <a:chExt cx="5410200" cy="7010400"/>
            </a:xfrm>
          </p:grpSpPr>
          <p:grpSp>
            <p:nvGrpSpPr>
              <p:cNvPr id="29" name="Group 28"/>
              <p:cNvGrpSpPr/>
              <p:nvPr/>
            </p:nvGrpSpPr>
            <p:grpSpPr>
              <a:xfrm rot="2400000">
                <a:off x="2674835" y="3133037"/>
                <a:ext cx="2601075" cy="1208179"/>
                <a:chOff x="1066800" y="5105400"/>
                <a:chExt cx="3657600" cy="1524004"/>
              </a:xfrm>
              <a:noFill/>
            </p:grpSpPr>
            <p:sp>
              <p:nvSpPr>
                <p:cNvPr id="31" name="Oval 30"/>
                <p:cNvSpPr/>
                <p:nvPr/>
              </p:nvSpPr>
              <p:spPr>
                <a:xfrm>
                  <a:off x="1066800" y="5334004"/>
                  <a:ext cx="3657600" cy="1295400"/>
                </a:xfrm>
                <a:prstGeom prst="ellipse">
                  <a:avLst/>
                </a:prstGeom>
                <a:solidFill>
                  <a:srgbClr val="00B050">
                    <a:alpha val="32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2" name="Straight Arrow Connector 31"/>
                <p:cNvCxnSpPr/>
                <p:nvPr/>
              </p:nvCxnSpPr>
              <p:spPr>
                <a:xfrm>
                  <a:off x="2971800" y="59436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6200000" flipV="1">
                  <a:off x="2552699" y="5524500"/>
                  <a:ext cx="838200" cy="0"/>
                </a:xfrm>
                <a:prstGeom prst="straightConnector1">
                  <a:avLst/>
                </a:prstGeom>
                <a:grpFill/>
                <a:ln w="5715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" name="Rectangle 29"/>
              <p:cNvSpPr/>
              <p:nvPr/>
            </p:nvSpPr>
            <p:spPr>
              <a:xfrm rot="2700000">
                <a:off x="-809946" y="2295846"/>
                <a:ext cx="7010400" cy="5410200"/>
              </a:xfrm>
              <a:prstGeom prst="rect">
                <a:avLst/>
              </a:prstGeom>
              <a:solidFill>
                <a:srgbClr val="00B050">
                  <a:alpha val="22000"/>
                </a:srgb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6" name="Straight Arrow Connector 25"/>
            <p:cNvCxnSpPr/>
            <p:nvPr/>
          </p:nvCxnSpPr>
          <p:spPr>
            <a:xfrm>
              <a:off x="1219201" y="59436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16200000">
              <a:off x="914401" y="5638800"/>
              <a:ext cx="609599" cy="0"/>
            </a:xfrm>
            <a:prstGeom prst="straightConnector1">
              <a:avLst/>
            </a:prstGeom>
            <a:ln w="28575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Arrow Connector 33"/>
          <p:cNvCxnSpPr/>
          <p:nvPr/>
        </p:nvCxnSpPr>
        <p:spPr>
          <a:xfrm flipV="1">
            <a:off x="3978052" y="3517455"/>
            <a:ext cx="2741578" cy="3007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743700" y="3550048"/>
            <a:ext cx="1028700" cy="869552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58000" y="3810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Symbol" panose="05050102010706020507" pitchFamily="18" charset="2"/>
              </a:rPr>
              <a:t>q</a:t>
            </a:r>
            <a:r>
              <a:rPr lang="en-US" sz="2400" baseline="-25000" dirty="0" smtClean="0"/>
              <a:t>23</a:t>
            </a:r>
            <a:endParaRPr lang="en-US" sz="2400" baseline="-25000" dirty="0"/>
          </a:p>
        </p:txBody>
      </p:sp>
      <p:sp>
        <p:nvSpPr>
          <p:cNvPr id="37" name="Arc 36"/>
          <p:cNvSpPr/>
          <p:nvPr/>
        </p:nvSpPr>
        <p:spPr>
          <a:xfrm rot="4620000">
            <a:off x="6461850" y="3479093"/>
            <a:ext cx="464225" cy="650981"/>
          </a:xfrm>
          <a:prstGeom prst="arc">
            <a:avLst/>
          </a:prstGeom>
          <a:ln w="28575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47263" y="4831285"/>
            <a:ext cx="3686222" cy="1057758"/>
            <a:chOff x="1147263" y="4831285"/>
            <a:chExt cx="3686222" cy="1057758"/>
          </a:xfrm>
        </p:grpSpPr>
        <p:sp>
          <p:nvSpPr>
            <p:cNvPr id="13" name="Curved Down Arrow 12"/>
            <p:cNvSpPr/>
            <p:nvPr/>
          </p:nvSpPr>
          <p:spPr>
            <a:xfrm rot="-2280000" flipV="1">
              <a:off x="1147263" y="4831285"/>
              <a:ext cx="3686222" cy="1057758"/>
            </a:xfrm>
            <a:prstGeom prst="curvedDownArrow">
              <a:avLst>
                <a:gd name="adj1" fmla="val 13320"/>
                <a:gd name="adj2" fmla="val 24371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819400" y="5257800"/>
              <a:ext cx="685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D</a:t>
              </a:r>
              <a:r>
                <a:rPr lang="en-US" sz="2800" baseline="-25000" dirty="0" smtClean="0"/>
                <a:t>12</a:t>
              </a:r>
              <a:endParaRPr lang="en-US" sz="28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016250" y="3700925"/>
            <a:ext cx="2845187" cy="1470495"/>
            <a:chOff x="4016250" y="3700925"/>
            <a:chExt cx="2845187" cy="1470495"/>
          </a:xfrm>
        </p:grpSpPr>
        <p:sp>
          <p:nvSpPr>
            <p:cNvPr id="39" name="Curved Down Arrow 38"/>
            <p:cNvSpPr/>
            <p:nvPr/>
          </p:nvSpPr>
          <p:spPr>
            <a:xfrm rot="-420000" flipV="1">
              <a:off x="4016250" y="3700925"/>
              <a:ext cx="2845187" cy="1057758"/>
            </a:xfrm>
            <a:prstGeom prst="curvedDownArrow">
              <a:avLst>
                <a:gd name="adj1" fmla="val 13320"/>
                <a:gd name="adj2" fmla="val 24371"/>
                <a:gd name="adj3" fmla="val 25000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334000" y="4648200"/>
              <a:ext cx="685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D</a:t>
              </a:r>
              <a:r>
                <a:rPr lang="en-US" sz="2800" baseline="-25000" dirty="0" smtClean="0"/>
                <a:t>23</a:t>
              </a:r>
              <a:endParaRPr lang="en-US" sz="28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065335" y="1905000"/>
            <a:ext cx="3686222" cy="1536198"/>
            <a:chOff x="3065335" y="1905000"/>
            <a:chExt cx="3686222" cy="1536198"/>
          </a:xfrm>
        </p:grpSpPr>
        <p:sp>
          <p:nvSpPr>
            <p:cNvPr id="41" name="Curved Down Arrow 40"/>
            <p:cNvSpPr/>
            <p:nvPr/>
          </p:nvSpPr>
          <p:spPr>
            <a:xfrm rot="-10680000" flipV="1">
              <a:off x="3065335" y="2383440"/>
              <a:ext cx="3686222" cy="1057758"/>
            </a:xfrm>
            <a:prstGeom prst="curvedDownArrow">
              <a:avLst>
                <a:gd name="adj1" fmla="val 13320"/>
                <a:gd name="adj2" fmla="val 24371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648199" y="1905000"/>
              <a:ext cx="10287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D</a:t>
              </a:r>
              <a:r>
                <a:rPr lang="en-US" sz="2800" baseline="-25000" dirty="0" smtClean="0"/>
                <a:t>12</a:t>
              </a:r>
              <a:r>
                <a:rPr lang="en-US" sz="2800" baseline="30000" dirty="0" smtClean="0"/>
                <a:t>-1</a:t>
              </a:r>
              <a:endParaRPr lang="en-US" sz="2800" baseline="300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8613" y="2608602"/>
            <a:ext cx="2192322" cy="3439173"/>
            <a:chOff x="98613" y="2608602"/>
            <a:chExt cx="2192322" cy="3439173"/>
          </a:xfrm>
        </p:grpSpPr>
        <p:sp>
          <p:nvSpPr>
            <p:cNvPr id="44" name="Curved Down Arrow 43"/>
            <p:cNvSpPr/>
            <p:nvPr/>
          </p:nvSpPr>
          <p:spPr>
            <a:xfrm rot="-3180000">
              <a:off x="42469" y="3799310"/>
              <a:ext cx="3439173" cy="1057758"/>
            </a:xfrm>
            <a:prstGeom prst="curvedDownArrow">
              <a:avLst>
                <a:gd name="adj1" fmla="val 13320"/>
                <a:gd name="adj2" fmla="val 24371"/>
                <a:gd name="adj3" fmla="val 2500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98613" y="2971800"/>
              <a:ext cx="2034987" cy="5847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D</a:t>
              </a:r>
              <a:r>
                <a:rPr lang="en-US" sz="3200" baseline="-25000" dirty="0" smtClean="0"/>
                <a:t>12</a:t>
              </a:r>
              <a:r>
                <a:rPr lang="en-US" sz="3200" dirty="0" smtClean="0"/>
                <a:t>D</a:t>
              </a:r>
              <a:r>
                <a:rPr lang="en-US" sz="3200" baseline="-25000" dirty="0" smtClean="0"/>
                <a:t>23</a:t>
              </a:r>
              <a:r>
                <a:rPr lang="en-US" sz="3200" dirty="0" smtClean="0"/>
                <a:t>D</a:t>
              </a:r>
              <a:r>
                <a:rPr lang="en-US" sz="3200" baseline="-25000" dirty="0" smtClean="0"/>
                <a:t>12</a:t>
              </a:r>
              <a:r>
                <a:rPr lang="en-US" sz="3200" baseline="30000" dirty="0" smtClean="0"/>
                <a:t>-1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76200" y="1835101"/>
            <a:ext cx="26093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/>
              <a:t>Observed Displacement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25039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3967</TotalTime>
  <Words>99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W. Burdick</dc:creator>
  <cp:lastModifiedBy>Joel W. Burdick</cp:lastModifiedBy>
  <cp:revision>12</cp:revision>
  <dcterms:created xsi:type="dcterms:W3CDTF">2016-01-08T17:49:21Z</dcterms:created>
  <dcterms:modified xsi:type="dcterms:W3CDTF">2017-09-25T19:40:58Z</dcterms:modified>
</cp:coreProperties>
</file>