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?cat=connect_ros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gazebosim.org/tutorials?cat=connect_ro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32527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 smtClean="0"/>
              <a:t>2 (3)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75634" y="1225689"/>
            <a:ext cx="105240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https://caltech.zoom.us/j/282171019</a:t>
            </a:r>
            <a:endParaRPr lang="en-US" dirty="0">
              <a:solidFill>
                <a:prstClr val="black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review of last week’s Exercises:  Free time on Thursday?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Hands-on Zoom practice for Gazebo tutorial: Monday?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75634" y="3863970"/>
            <a:ext cx="105240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dirty="0"/>
              <a:t>1</a:t>
            </a:r>
            <a:r>
              <a:rPr lang="en-US" sz="2400" dirty="0" smtClean="0"/>
              <a:t>) Our goal: </a:t>
            </a:r>
            <a:r>
              <a:rPr lang="en-US" sz="2400" dirty="0" smtClean="0"/>
              <a:t>Develop </a:t>
            </a:r>
            <a:r>
              <a:rPr lang="en-US" sz="2400" dirty="0" smtClean="0"/>
              <a:t>simulations for RC Car and Drive-o-copter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Many control, planning, autonomy algorithms can be simulated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Will simplify eventual integration. </a:t>
            </a:r>
          </a:p>
          <a:p>
            <a:endParaRPr lang="en-US" sz="1200" dirty="0"/>
          </a:p>
          <a:p>
            <a:r>
              <a:rPr lang="en-US" sz="2400" dirty="0"/>
              <a:t>2</a:t>
            </a:r>
            <a:r>
              <a:rPr lang="en-US" sz="2400" dirty="0" smtClean="0"/>
              <a:t>) First Steps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Learn </a:t>
            </a:r>
            <a:r>
              <a:rPr lang="en-US" sz="2400" dirty="0" smtClean="0"/>
              <a:t>how to simulate using Gazebo, and visualize using RVIS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Write a </a:t>
            </a:r>
            <a:r>
              <a:rPr lang="en-US" sz="2400" dirty="0" smtClean="0"/>
              <a:t>URDF/SDF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6454" y="468687"/>
            <a:ext cx="6432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144148" y="1452012"/>
            <a:ext cx="9470243" cy="5363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2400" b="1" dirty="0" smtClean="0"/>
              <a:t>Goal:</a:t>
            </a:r>
            <a:r>
              <a:rPr lang="en-US" sz="2400" dirty="0" smtClean="0"/>
              <a:t> become competent with Gazebo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NOTE: Gazebo 11 is already installed in ROS Melodic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Gazebo Tutorials: </a:t>
            </a:r>
            <a:r>
              <a:rPr lang="en-US" sz="2000" dirty="0" smtClean="0">
                <a:hlinkClick r:id="rId2"/>
              </a:rPr>
              <a:t>http://gazebosim.org/tutorials?cat=connect_ros</a:t>
            </a:r>
            <a:endParaRPr lang="en-US" sz="2000" dirty="0" smtClean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Complete the following tutorial steps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Visit the “</a:t>
            </a:r>
            <a:r>
              <a:rPr lang="en-US" sz="2000" i="1" dirty="0" smtClean="0"/>
              <a:t>Installing </a:t>
            </a:r>
            <a:r>
              <a:rPr lang="en-US" sz="2000" i="1" dirty="0" err="1" smtClean="0"/>
              <a:t>gazebo_ros_pkgs</a:t>
            </a:r>
            <a:r>
              <a:rPr lang="en-US" sz="2000" i="1" dirty="0" smtClean="0"/>
              <a:t> (ROS 2)” </a:t>
            </a:r>
            <a:r>
              <a:rPr lang="en-US" sz="2000" dirty="0" smtClean="0"/>
              <a:t>link on the tutorial page. 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Since Gazebo is already installed, you can skip down to </a:t>
            </a:r>
            <a:r>
              <a:rPr lang="en-US" sz="2000" dirty="0" err="1" smtClean="0"/>
              <a:t>the"Testing</a:t>
            </a:r>
            <a:r>
              <a:rPr lang="en-US" sz="2000" dirty="0" smtClean="0"/>
              <a:t> Gazebo and ROS 2 integration" Section.  Complete the exercises on the remainder of this tutorial page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Note that this tutorial is out of date in many ways!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First, in step 3, the tutorial assumes that you are using the ROS “crystal” installation. Replace the word “crystal,” with “melodic”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sudo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apt install </a:t>
            </a: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ros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-melodic-</a:t>
            </a: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ros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-core ros-melodic-geometry2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note that the parts of the directory structure of gazebo-9 is different than earlier gazebos.  Hence, 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88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1859" y="303268"/>
            <a:ext cx="64329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</a:p>
          <a:p>
            <a:pPr algn="ctr"/>
            <a:r>
              <a:rPr lang="en-US" sz="2400" dirty="0" smtClean="0"/>
              <a:t>(draft: sure to be change)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53219" y="1488772"/>
            <a:ext cx="9470243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2400" b="1" dirty="0" smtClean="0"/>
              <a:t>Goal:</a:t>
            </a:r>
            <a:r>
              <a:rPr lang="en-US" sz="2400" dirty="0" smtClean="0"/>
              <a:t> Start to become competent with Gazebo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NOTE: Gazebo 11 is already installed in ROS Melodic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Gazebo Tutorials: </a:t>
            </a:r>
            <a:r>
              <a:rPr lang="en-US" sz="2000" dirty="0" smtClean="0">
                <a:hlinkClick r:id="rId2"/>
              </a:rPr>
              <a:t>http://gazebosim.org/tutorials?cat=connect_ros</a:t>
            </a:r>
            <a:endParaRPr lang="en-US" sz="2000" dirty="0" smtClean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Complete the following tutorial steps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Visit the “</a:t>
            </a:r>
            <a:r>
              <a:rPr lang="en-US" sz="2000" i="1" dirty="0" smtClean="0"/>
              <a:t>Installing </a:t>
            </a:r>
            <a:r>
              <a:rPr lang="en-US" sz="2000" i="1" dirty="0" err="1" smtClean="0"/>
              <a:t>gazebo_ros_pkgs</a:t>
            </a:r>
            <a:r>
              <a:rPr lang="en-US" sz="2000" i="1" dirty="0" smtClean="0"/>
              <a:t> (ROS 2)” </a:t>
            </a:r>
            <a:r>
              <a:rPr lang="en-US" sz="2000" dirty="0" smtClean="0"/>
              <a:t>link on the tutorial page. 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Since Gazebo is already installed, you can skip down to </a:t>
            </a:r>
            <a:r>
              <a:rPr lang="en-US" sz="2000" dirty="0" err="1" smtClean="0"/>
              <a:t>the"Testing</a:t>
            </a:r>
            <a:r>
              <a:rPr lang="en-US" sz="2000" dirty="0" smtClean="0"/>
              <a:t> Gazebo and ROS 2 integration" Section.  Complete the exercises on the remainder of this tutorial page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Note that this tutorial is out of date in many ways!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First, in step 3, the tutorial assumes that you are using the ROS “crystal” installation. Replace the word “crystal,” with “melodic”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sudo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 apt install </a:t>
            </a: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ros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-melodic-</a:t>
            </a:r>
            <a:r>
              <a:rPr lang="en-US" sz="1600" dirty="0" err="1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ros</a:t>
            </a:r>
            <a:r>
              <a:rPr lang="en-US" sz="1600" dirty="0" smtClean="0">
                <a:latin typeface="Adobe Myungjo Std M" panose="02020600000000000000" pitchFamily="18" charset="-128"/>
                <a:ea typeface="Adobe Myungjo Std M" panose="02020600000000000000" pitchFamily="18" charset="-128"/>
              </a:rPr>
              <a:t>-core ros-melodic-geometry2</a:t>
            </a:r>
          </a:p>
          <a:p>
            <a:pPr lvl="2"/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8637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1859" y="381382"/>
            <a:ext cx="6432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Homework: Week 2 (3)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70628" y="1272808"/>
            <a:ext cx="947024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Complete the following tutorial steps (continued)</a:t>
            </a:r>
            <a:endParaRPr lang="en-US" sz="20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note that the parts of the directory structure of gazebo-9 is different than earlier gazebos.  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/</a:t>
            </a:r>
            <a:r>
              <a:rPr lang="en-US" sz="2000" dirty="0" err="1" smtClean="0"/>
              <a:t>usr</a:t>
            </a:r>
            <a:r>
              <a:rPr lang="en-US" sz="2000" dirty="0" smtClean="0"/>
              <a:t>/opt/</a:t>
            </a:r>
            <a:r>
              <a:rPr lang="en-US" sz="2000" dirty="0" err="1" smtClean="0"/>
              <a:t>ros</a:t>
            </a:r>
            <a:r>
              <a:rPr lang="en-US" sz="2000" dirty="0" smtClean="0"/>
              <a:t>/melodic/share/gazebo-plugins/worlds -&gt; /</a:t>
            </a:r>
            <a:r>
              <a:rPr lang="en-US" sz="2000" dirty="0" err="1" smtClean="0"/>
              <a:t>usr</a:t>
            </a:r>
            <a:r>
              <a:rPr lang="en-US" sz="2000" dirty="0" smtClean="0"/>
              <a:t>/share/gazebo-9/worlds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Also, many of the “standard worlds” are not updated to melodic yet……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attempt the “URDF in Gazebo”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Next carry out the steps in “Gazebo Plugins in ROS”</a:t>
            </a:r>
          </a:p>
        </p:txBody>
      </p:sp>
    </p:spTree>
    <p:extLst>
      <p:ext uri="{BB962C8B-B14F-4D97-AF65-F5344CB8AC3E}">
        <p14:creationId xmlns:p14="http://schemas.microsoft.com/office/powerpoint/2010/main" val="86454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438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Adobe Myungjo Std M</vt:lpstr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8</cp:revision>
  <dcterms:created xsi:type="dcterms:W3CDTF">2020-04-15T21:41:41Z</dcterms:created>
  <dcterms:modified xsi:type="dcterms:W3CDTF">2020-04-15T23:49:53Z</dcterms:modified>
</cp:coreProperties>
</file>