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01176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 smtClean="0"/>
              <a:t>8 </a:t>
            </a:r>
            <a:r>
              <a:rPr lang="en-US" sz="3600" dirty="0" smtClean="0"/>
              <a:t>(9)</a:t>
            </a:r>
            <a:endParaRPr lang="en-US" sz="36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913654" y="1456685"/>
            <a:ext cx="1052401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b="1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</a:t>
            </a:r>
            <a:r>
              <a:rPr lang="en-US" u="sng" dirty="0" smtClean="0">
                <a:solidFill>
                  <a:srgbClr val="1A73E8"/>
                </a:solidFill>
                <a:latin typeface="Roboto"/>
                <a:hlinkClick r:id="rId2"/>
              </a:rPr>
              <a:t>caltech.zoom.us/j/282171019</a:t>
            </a:r>
            <a:r>
              <a:rPr lang="en-US" u="sng" dirty="0">
                <a:solidFill>
                  <a:srgbClr val="1A73E8"/>
                </a:solidFill>
                <a:latin typeface="Roboto"/>
              </a:rPr>
              <a:t> </a:t>
            </a:r>
            <a:r>
              <a:rPr lang="en-US" u="sng" dirty="0" smtClean="0">
                <a:solidFill>
                  <a:srgbClr val="1A73E8"/>
                </a:solidFill>
                <a:latin typeface="Roboto"/>
              </a:rPr>
              <a:t>  </a:t>
            </a:r>
            <a:endParaRPr lang="en-US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</a:t>
            </a:r>
            <a:r>
              <a:rPr lang="en-US" sz="2400" dirty="0" smtClean="0"/>
              <a:t>eam meetings again…..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RC Car team:     Mondays 4:00-5:00 pm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Drive-o-copter: Fridays  2:00-3:00 pm</a:t>
            </a:r>
          </a:p>
          <a:p>
            <a:endParaRPr lang="en-US" sz="1200" dirty="0" smtClean="0"/>
          </a:p>
          <a:p>
            <a:r>
              <a:rPr lang="en-US" sz="2400" b="1" dirty="0" smtClean="0"/>
              <a:t>Team Updates:  </a:t>
            </a:r>
            <a:r>
              <a:rPr lang="en-US" sz="2400" dirty="0" smtClean="0"/>
              <a:t>where are you?  What problems?</a:t>
            </a:r>
          </a:p>
          <a:p>
            <a:endParaRPr lang="en-US" sz="2400" b="1" dirty="0"/>
          </a:p>
          <a:p>
            <a:r>
              <a:rPr lang="en-US" sz="2400" b="1" dirty="0" smtClean="0"/>
              <a:t>Final Project reminder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Because no one is graduating on the drive-o-copter team, the final undergrad deadline applies (June 12)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RC Car team, I need the final report by noon on June 7.  The documentation can be submitted </a:t>
            </a:r>
            <a:r>
              <a:rPr lang="en-US" sz="2400" smtClean="0"/>
              <a:t>on June 12.</a:t>
            </a:r>
            <a:endParaRPr lang="en-US" sz="24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3681</TotalTime>
  <Words>91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120</cp:revision>
  <dcterms:created xsi:type="dcterms:W3CDTF">2020-04-15T21:41:41Z</dcterms:created>
  <dcterms:modified xsi:type="dcterms:W3CDTF">2020-05-27T22:58:43Z</dcterms:modified>
</cp:coreProperties>
</file>