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8C48-7F10-44A2-9CA8-564390E701B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7AAC-868E-4F70-B446-0B8DA80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8C48-7F10-44A2-9CA8-564390E701B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7AAC-868E-4F70-B446-0B8DA80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73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8C48-7F10-44A2-9CA8-564390E701B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7AAC-868E-4F70-B446-0B8DA80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89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8C48-7F10-44A2-9CA8-564390E701B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7AAC-868E-4F70-B446-0B8DA80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63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8C48-7F10-44A2-9CA8-564390E701B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7AAC-868E-4F70-B446-0B8DA80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56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8C48-7F10-44A2-9CA8-564390E701B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7AAC-868E-4F70-B446-0B8DA80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16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8C48-7F10-44A2-9CA8-564390E701B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7AAC-868E-4F70-B446-0B8DA80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4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8C48-7F10-44A2-9CA8-564390E701B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7AAC-868E-4F70-B446-0B8DA80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07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8C48-7F10-44A2-9CA8-564390E701B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7AAC-868E-4F70-B446-0B8DA80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46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8C48-7F10-44A2-9CA8-564390E701B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7AAC-868E-4F70-B446-0B8DA80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18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8C48-7F10-44A2-9CA8-564390E701B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87AAC-868E-4F70-B446-0B8DA80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09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18C48-7F10-44A2-9CA8-564390E701B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87AAC-868E-4F70-B446-0B8DA80B4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7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4155" y="432527"/>
            <a:ext cx="8747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CS/EE/ME 75(C</a:t>
            </a:r>
            <a:r>
              <a:rPr lang="en-US" sz="3600" dirty="0" smtClean="0"/>
              <a:t>): Week 1 (2)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075634" y="1225689"/>
            <a:ext cx="1052401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r>
              <a:rPr lang="en-US" sz="2400" dirty="0"/>
              <a:t>1</a:t>
            </a:r>
            <a:r>
              <a:rPr lang="en-US" sz="2400" dirty="0" smtClean="0"/>
              <a:t>) Our goal: Develop simulations for RC Car and Drive-o-copter</a:t>
            </a: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Many control, planning, autonomy algorithms can be simulated</a:t>
            </a: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Will simplify “Technical </a:t>
            </a:r>
            <a:r>
              <a:rPr lang="en-US" sz="2400" dirty="0" smtClean="0"/>
              <a:t>lectures” will be mainly asynchronous. </a:t>
            </a:r>
          </a:p>
          <a:p>
            <a:endParaRPr lang="en-US" sz="1200" dirty="0"/>
          </a:p>
          <a:p>
            <a:r>
              <a:rPr lang="en-US" sz="2400" dirty="0"/>
              <a:t>2</a:t>
            </a:r>
            <a:r>
              <a:rPr lang="en-US" sz="2400" dirty="0" smtClean="0"/>
              <a:t>) First Steps</a:t>
            </a: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We need to get everyone to the point where they can write basic ROS programs.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Learn how to simulate using Gazebo, and visualize using RVIS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Write a URDF description of your vehicles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Learn how to download the JPL simulation environment for a Husky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Has multiple simulation environments, such as tunnel, cave, building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Linked to all of JPL autonomy algorithms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Link your models to the JPL simulation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84801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4155" y="427932"/>
            <a:ext cx="8747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CS/EE/ME 75(C</a:t>
            </a:r>
            <a:r>
              <a:rPr lang="en-US" sz="3600" dirty="0" smtClean="0"/>
              <a:t>): Week 1 (2)</a:t>
            </a:r>
            <a:endParaRPr lang="en-US" sz="3600" dirty="0"/>
          </a:p>
        </p:txBody>
      </p:sp>
      <p:pic>
        <p:nvPicPr>
          <p:cNvPr id="5" name="teleop_throug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5560" y="1270509"/>
            <a:ext cx="8276977" cy="46557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1984" y="6143481"/>
            <a:ext cx="6690283" cy="381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Question:</a:t>
            </a:r>
            <a:r>
              <a:rPr lang="en-US" dirty="0" smtClean="0"/>
              <a:t> where is leading edge of everyone’s ROS skills?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76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0908" y="923591"/>
            <a:ext cx="100767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Homework:</a:t>
            </a:r>
            <a:r>
              <a:rPr lang="en-US" sz="2400" dirty="0" smtClean="0"/>
              <a:t> see course web site: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Watch some YouTube videos (from ETH) on ROS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Continue with ROS Tutorial Page exercises</a:t>
            </a:r>
          </a:p>
          <a:p>
            <a:pPr lvl="1"/>
            <a:endParaRPr lang="en-US" sz="2400" dirty="0"/>
          </a:p>
          <a:p>
            <a:r>
              <a:rPr lang="en-US" sz="2400" b="1" dirty="0" smtClean="0"/>
              <a:t>Next Up: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Gazebo and </a:t>
            </a:r>
            <a:r>
              <a:rPr lang="en-US" sz="2400" dirty="0" err="1" smtClean="0"/>
              <a:t>Rviz</a:t>
            </a:r>
            <a:r>
              <a:rPr lang="en-US" sz="2400" dirty="0" smtClean="0"/>
              <a:t> Tutorials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Tutorial on downloading JPL simulation environment (you will download it before you fully understand it)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Building a simple simulation (before you try full </a:t>
            </a:r>
            <a:r>
              <a:rPr lang="en-US" sz="2400" smtClean="0"/>
              <a:t>JPL simulation)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5382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194</Words>
  <Application>Microsoft Office PowerPoint</Application>
  <PresentationFormat>Widescreen</PresentationFormat>
  <Paragraphs>25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Burdick</dc:creator>
  <cp:lastModifiedBy>Joel Burdick</cp:lastModifiedBy>
  <cp:revision>10</cp:revision>
  <dcterms:created xsi:type="dcterms:W3CDTF">2020-03-31T01:18:51Z</dcterms:created>
  <dcterms:modified xsi:type="dcterms:W3CDTF">2020-04-08T23:38:43Z</dcterms:modified>
</cp:coreProperties>
</file>