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99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C372C-6F84-4039-ADB8-7EF05250F0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9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18C93-A8AB-4F07-8E72-22C4AE0F2E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613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9D97-5088-440E-B85E-006A01D806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82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83112-CCB0-477E-BC02-CC4F37E289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6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9079B-E825-40C8-8BE1-78332CC7A0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96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683AA-93D0-4ABA-8235-A7BDE79428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74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C0E1E-9B66-408A-8EC8-715E3E0F7C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83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6AB4-48AC-4FAF-ABD9-0C446FE896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1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3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22FF7-E625-4E3F-A817-01E3366A5D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711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D5591-3121-411F-9CA1-E4DBA3E706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55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BBCF-2B8E-44F6-9174-AE33AB01EA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29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6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5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2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5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0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870E-3110-4ECF-8E14-464EE998C0C1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28533-150C-4FFB-80B4-D78BC9698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6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3406EA-B460-4BF5-9834-1CA5744B5DD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lot_2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7" y="4038600"/>
            <a:ext cx="5102225" cy="274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3048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Fixed &amp; Moving Centrodes of a Slider-Crank</a:t>
            </a:r>
            <a:endParaRPr lang="en-US" sz="32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1371600" y="3048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>
            <a:off x="1371600" y="3276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 rot="5400000">
            <a:off x="3009900" y="2933700"/>
            <a:ext cx="228600" cy="457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Oval 19"/>
          <p:cNvSpPr>
            <a:spLocks noChangeArrowheads="1"/>
          </p:cNvSpPr>
          <p:nvPr/>
        </p:nvSpPr>
        <p:spPr bwMode="auto">
          <a:xfrm>
            <a:off x="3090863" y="3113088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Oval 19"/>
          <p:cNvSpPr>
            <a:spLocks noChangeArrowheads="1"/>
          </p:cNvSpPr>
          <p:nvPr/>
        </p:nvSpPr>
        <p:spPr bwMode="auto">
          <a:xfrm>
            <a:off x="762000" y="3108325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1981200" y="2286000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712788" y="3216275"/>
            <a:ext cx="201612" cy="288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914400" y="3505200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" y="3505200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2000" y="3505200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5800" y="3505200"/>
            <a:ext cx="15240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6"/>
            <a:endCxn id="9" idx="6"/>
          </p:cNvCxnSpPr>
          <p:nvPr/>
        </p:nvCxnSpPr>
        <p:spPr>
          <a:xfrm flipV="1">
            <a:off x="860425" y="2339975"/>
            <a:ext cx="1219200" cy="82232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5"/>
            <a:endCxn id="9" idx="5"/>
          </p:cNvCxnSpPr>
          <p:nvPr/>
        </p:nvCxnSpPr>
        <p:spPr>
          <a:xfrm flipH="1" flipV="1">
            <a:off x="2065211" y="2378141"/>
            <a:ext cx="1109663" cy="8270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66800" y="42672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Analyze this body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1" idx="0"/>
          </p:cNvCxnSpPr>
          <p:nvPr/>
        </p:nvCxnSpPr>
        <p:spPr>
          <a:xfrm flipV="1">
            <a:off x="1981200" y="2791685"/>
            <a:ext cx="506412" cy="14755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140075" y="1447800"/>
            <a:ext cx="0" cy="22098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33800" y="197227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end of body rotating about point on this line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1"/>
          </p:cNvCxnSpPr>
          <p:nvPr/>
        </p:nvCxnSpPr>
        <p:spPr>
          <a:xfrm flipH="1" flipV="1">
            <a:off x="3189288" y="2286000"/>
            <a:ext cx="544512" cy="14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</p:cNvCxnSpPr>
          <p:nvPr/>
        </p:nvCxnSpPr>
        <p:spPr>
          <a:xfrm flipH="1">
            <a:off x="2487612" y="3167063"/>
            <a:ext cx="60325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7200" y="986135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end of body rotating about point on this line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9" idx="5"/>
          </p:cNvCxnSpPr>
          <p:nvPr/>
        </p:nvCxnSpPr>
        <p:spPr>
          <a:xfrm flipH="1" flipV="1">
            <a:off x="1718405" y="1905000"/>
            <a:ext cx="346806" cy="4731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28600" y="1447800"/>
            <a:ext cx="3200400" cy="21336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079625" y="1447800"/>
            <a:ext cx="407987" cy="46166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9"/>
          <p:cNvSpPr>
            <a:spLocks noChangeArrowheads="1"/>
          </p:cNvSpPr>
          <p:nvPr/>
        </p:nvSpPr>
        <p:spPr bwMode="auto">
          <a:xfrm>
            <a:off x="3087986" y="1582093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57600" y="10300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Instantaneous Center of Rotation (centrode)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3276600" y="1636068"/>
            <a:ext cx="642144" cy="5397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lot_2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94" t="4249" r="37911" b="1784"/>
          <a:stretch/>
        </p:blipFill>
        <p:spPr bwMode="auto">
          <a:xfrm>
            <a:off x="6858000" y="1318789"/>
            <a:ext cx="1323247" cy="317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6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3" grpId="0"/>
      <p:bldP spid="44" grpId="0" animBg="1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7"/>
          <p:cNvSpPr>
            <a:spLocks noChangeShapeType="1"/>
          </p:cNvSpPr>
          <p:nvPr/>
        </p:nvSpPr>
        <p:spPr bwMode="auto">
          <a:xfrm>
            <a:off x="4724400" y="3352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Line 8"/>
          <p:cNvSpPr>
            <a:spLocks noChangeShapeType="1"/>
          </p:cNvSpPr>
          <p:nvPr/>
        </p:nvSpPr>
        <p:spPr bwMode="auto">
          <a:xfrm>
            <a:off x="4724400" y="3581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Line 9"/>
          <p:cNvSpPr>
            <a:spLocks noChangeShapeType="1"/>
          </p:cNvSpPr>
          <p:nvPr/>
        </p:nvSpPr>
        <p:spPr bwMode="auto">
          <a:xfrm>
            <a:off x="1905000" y="3352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Line 10"/>
          <p:cNvSpPr>
            <a:spLocks noChangeShapeType="1"/>
          </p:cNvSpPr>
          <p:nvPr/>
        </p:nvSpPr>
        <p:spPr bwMode="auto">
          <a:xfrm>
            <a:off x="1905000" y="3581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4" name="Line 12"/>
          <p:cNvSpPr>
            <a:spLocks noChangeShapeType="1"/>
          </p:cNvSpPr>
          <p:nvPr/>
        </p:nvSpPr>
        <p:spPr bwMode="auto">
          <a:xfrm rot="5400000">
            <a:off x="3200400" y="2057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5" name="Line 13"/>
          <p:cNvSpPr>
            <a:spLocks noChangeShapeType="1"/>
          </p:cNvSpPr>
          <p:nvPr/>
        </p:nvSpPr>
        <p:spPr bwMode="auto">
          <a:xfrm rot="5400000">
            <a:off x="3429000" y="2057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6" name="Line 14"/>
          <p:cNvSpPr>
            <a:spLocks noChangeShapeType="1"/>
          </p:cNvSpPr>
          <p:nvPr/>
        </p:nvSpPr>
        <p:spPr bwMode="auto">
          <a:xfrm rot="5400000">
            <a:off x="3429000" y="4876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rot="5400000">
            <a:off x="3200400" y="4876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8" name="Rectangle 16"/>
          <p:cNvSpPr>
            <a:spLocks noChangeArrowheads="1"/>
          </p:cNvSpPr>
          <p:nvPr/>
        </p:nvSpPr>
        <p:spPr bwMode="auto">
          <a:xfrm>
            <a:off x="4495800" y="1600200"/>
            <a:ext cx="228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9" name="Rectangle 17"/>
          <p:cNvSpPr>
            <a:spLocks noChangeArrowheads="1"/>
          </p:cNvSpPr>
          <p:nvPr/>
        </p:nvSpPr>
        <p:spPr bwMode="auto">
          <a:xfrm rot="5400000">
            <a:off x="3543300" y="3238500"/>
            <a:ext cx="228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060" name="Group 24"/>
          <p:cNvGrpSpPr>
            <a:grpSpLocks/>
          </p:cNvGrpSpPr>
          <p:nvPr/>
        </p:nvGrpSpPr>
        <p:grpSpPr bwMode="auto">
          <a:xfrm>
            <a:off x="4625975" y="2786063"/>
            <a:ext cx="685800" cy="685800"/>
            <a:chOff x="384" y="3024"/>
            <a:chExt cx="432" cy="432"/>
          </a:xfrm>
        </p:grpSpPr>
        <p:sp>
          <p:nvSpPr>
            <p:cNvPr id="2090" name="Line 22"/>
            <p:cNvSpPr>
              <a:spLocks noChangeShapeType="1"/>
            </p:cNvSpPr>
            <p:nvPr/>
          </p:nvSpPr>
          <p:spPr bwMode="auto">
            <a:xfrm flipV="1">
              <a:off x="384" y="3024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91" name="Line 23"/>
            <p:cNvSpPr>
              <a:spLocks noChangeShapeType="1"/>
            </p:cNvSpPr>
            <p:nvPr/>
          </p:nvSpPr>
          <p:spPr bwMode="auto">
            <a:xfrm rot="5400000" flipV="1">
              <a:off x="600" y="3240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61" name="Text Box 25"/>
          <p:cNvSpPr txBox="1">
            <a:spLocks noChangeArrowheads="1"/>
          </p:cNvSpPr>
          <p:nvPr/>
        </p:nvSpPr>
        <p:spPr bwMode="auto">
          <a:xfrm>
            <a:off x="5257800" y="32004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2062" name="Text Box 26"/>
          <p:cNvSpPr txBox="1">
            <a:spLocks noChangeArrowheads="1"/>
          </p:cNvSpPr>
          <p:nvPr/>
        </p:nvSpPr>
        <p:spPr bwMode="auto">
          <a:xfrm>
            <a:off x="4495800" y="2362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2063" name="Rectangle 27"/>
          <p:cNvSpPr>
            <a:spLocks noChangeArrowheads="1"/>
          </p:cNvSpPr>
          <p:nvPr/>
        </p:nvSpPr>
        <p:spPr bwMode="auto">
          <a:xfrm>
            <a:off x="1905000" y="762000"/>
            <a:ext cx="5410200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064" name="Group 32"/>
          <p:cNvGrpSpPr>
            <a:grpSpLocks/>
          </p:cNvGrpSpPr>
          <p:nvPr/>
        </p:nvGrpSpPr>
        <p:grpSpPr bwMode="auto">
          <a:xfrm rot="1797833">
            <a:off x="4038600" y="304800"/>
            <a:ext cx="533400" cy="4114800"/>
            <a:chOff x="5013" y="672"/>
            <a:chExt cx="336" cy="2592"/>
          </a:xfrm>
        </p:grpSpPr>
        <p:sp>
          <p:nvSpPr>
            <p:cNvPr id="2" name="Rectangle 30"/>
            <p:cNvSpPr>
              <a:spLocks noChangeArrowheads="1"/>
            </p:cNvSpPr>
            <p:nvPr/>
          </p:nvSpPr>
          <p:spPr bwMode="auto">
            <a:xfrm>
              <a:off x="5134" y="864"/>
              <a:ext cx="96" cy="2400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alpha val="37000"/>
                  </a:schemeClr>
                </a:gs>
                <a:gs pos="100000">
                  <a:schemeClr val="folHlink">
                    <a:gamma/>
                    <a:shade val="46275"/>
                    <a:invGamma/>
                    <a:alpha val="37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89" name="Oval 31"/>
            <p:cNvSpPr>
              <a:spLocks noChangeArrowheads="1"/>
            </p:cNvSpPr>
            <p:nvPr/>
          </p:nvSpPr>
          <p:spPr bwMode="auto">
            <a:xfrm>
              <a:off x="5013" y="672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65" name="Text Box 33"/>
          <p:cNvSpPr txBox="1">
            <a:spLocks noChangeArrowheads="1"/>
          </p:cNvSpPr>
          <p:nvPr/>
        </p:nvSpPr>
        <p:spPr bwMode="auto">
          <a:xfrm>
            <a:off x="3505200" y="3535363"/>
            <a:ext cx="76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066" name="Text Box 34"/>
          <p:cNvSpPr txBox="1">
            <a:spLocks noChangeArrowheads="1"/>
          </p:cNvSpPr>
          <p:nvPr/>
        </p:nvSpPr>
        <p:spPr bwMode="auto">
          <a:xfrm>
            <a:off x="4648200" y="15240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067" name="Text Box 35"/>
          <p:cNvSpPr txBox="1">
            <a:spLocks noChangeArrowheads="1"/>
          </p:cNvSpPr>
          <p:nvPr/>
        </p:nvSpPr>
        <p:spPr bwMode="auto">
          <a:xfrm>
            <a:off x="5410200" y="56356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068" name="Oval 36"/>
          <p:cNvSpPr>
            <a:spLocks noChangeArrowheads="1"/>
          </p:cNvSpPr>
          <p:nvPr/>
        </p:nvSpPr>
        <p:spPr bwMode="auto">
          <a:xfrm>
            <a:off x="5148263" y="752475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Line 37"/>
          <p:cNvSpPr>
            <a:spLocks noChangeShapeType="1"/>
          </p:cNvSpPr>
          <p:nvPr/>
        </p:nvSpPr>
        <p:spPr bwMode="auto">
          <a:xfrm>
            <a:off x="3657600" y="1447800"/>
            <a:ext cx="0" cy="2209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70" name="Line 38"/>
          <p:cNvSpPr>
            <a:spLocks noChangeShapeType="1"/>
          </p:cNvSpPr>
          <p:nvPr/>
        </p:nvSpPr>
        <p:spPr bwMode="auto">
          <a:xfrm rot="-5400000">
            <a:off x="3886200" y="11430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71" name="Oval 39"/>
          <p:cNvSpPr>
            <a:spLocks noChangeArrowheads="1"/>
          </p:cNvSpPr>
          <p:nvPr/>
        </p:nvSpPr>
        <p:spPr bwMode="auto">
          <a:xfrm>
            <a:off x="2743200" y="1600200"/>
            <a:ext cx="3733800" cy="3733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72" name="Text Box 40"/>
          <p:cNvSpPr txBox="1">
            <a:spLocks noChangeArrowheads="1"/>
          </p:cNvSpPr>
          <p:nvPr/>
        </p:nvSpPr>
        <p:spPr bwMode="auto">
          <a:xfrm>
            <a:off x="381000" y="1066800"/>
            <a:ext cx="396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Instantaneous Pole Location</a:t>
            </a:r>
          </a:p>
        </p:txBody>
      </p:sp>
      <p:sp>
        <p:nvSpPr>
          <p:cNvPr id="2073" name="Line 41"/>
          <p:cNvSpPr>
            <a:spLocks noChangeShapeType="1"/>
          </p:cNvSpPr>
          <p:nvPr/>
        </p:nvSpPr>
        <p:spPr bwMode="auto">
          <a:xfrm>
            <a:off x="2133600" y="1524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74" name="Oval 20"/>
          <p:cNvSpPr>
            <a:spLocks noChangeArrowheads="1"/>
          </p:cNvSpPr>
          <p:nvPr/>
        </p:nvSpPr>
        <p:spPr bwMode="auto">
          <a:xfrm>
            <a:off x="4570413" y="1797050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75" name="Oval 19"/>
          <p:cNvSpPr>
            <a:spLocks noChangeArrowheads="1"/>
          </p:cNvSpPr>
          <p:nvPr/>
        </p:nvSpPr>
        <p:spPr bwMode="auto">
          <a:xfrm>
            <a:off x="3624263" y="3417888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76" name="Oval 42"/>
          <p:cNvSpPr>
            <a:spLocks noChangeArrowheads="1"/>
          </p:cNvSpPr>
          <p:nvPr/>
        </p:nvSpPr>
        <p:spPr bwMode="auto">
          <a:xfrm>
            <a:off x="3211513" y="1730375"/>
            <a:ext cx="1828800" cy="1905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77" name="Text Box 43"/>
          <p:cNvSpPr txBox="1">
            <a:spLocks noChangeArrowheads="1"/>
          </p:cNvSpPr>
          <p:nvPr/>
        </p:nvSpPr>
        <p:spPr bwMode="auto">
          <a:xfrm>
            <a:off x="6172200" y="14478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Moving Centrode</a:t>
            </a:r>
          </a:p>
        </p:txBody>
      </p:sp>
      <p:sp>
        <p:nvSpPr>
          <p:cNvPr id="2078" name="Line 44"/>
          <p:cNvSpPr>
            <a:spLocks noChangeShapeType="1"/>
          </p:cNvSpPr>
          <p:nvPr/>
        </p:nvSpPr>
        <p:spPr bwMode="auto">
          <a:xfrm flipH="1">
            <a:off x="5029200" y="16764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79" name="Text Box 45"/>
          <p:cNvSpPr txBox="1">
            <a:spLocks noChangeArrowheads="1"/>
          </p:cNvSpPr>
          <p:nvPr/>
        </p:nvSpPr>
        <p:spPr bwMode="auto">
          <a:xfrm>
            <a:off x="7543800" y="4114800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Fixed Centrode</a:t>
            </a:r>
          </a:p>
        </p:txBody>
      </p:sp>
      <p:sp>
        <p:nvSpPr>
          <p:cNvPr id="2080" name="Line 46"/>
          <p:cNvSpPr>
            <a:spLocks noChangeShapeType="1"/>
          </p:cNvSpPr>
          <p:nvPr/>
        </p:nvSpPr>
        <p:spPr bwMode="auto">
          <a:xfrm flipH="1" flipV="1">
            <a:off x="6248400" y="44958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81" name="Oval 47"/>
          <p:cNvSpPr>
            <a:spLocks noChangeArrowheads="1"/>
          </p:cNvSpPr>
          <p:nvPr/>
        </p:nvSpPr>
        <p:spPr bwMode="auto">
          <a:xfrm>
            <a:off x="3352800" y="457200"/>
            <a:ext cx="2514600" cy="60198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82" name="Text Box 48"/>
          <p:cNvSpPr txBox="1">
            <a:spLocks noChangeArrowheads="1"/>
          </p:cNvSpPr>
          <p:nvPr/>
        </p:nvSpPr>
        <p:spPr bwMode="auto">
          <a:xfrm>
            <a:off x="1905000" y="4908550"/>
            <a:ext cx="1600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Elliptical Path of Point C</a:t>
            </a:r>
          </a:p>
        </p:txBody>
      </p:sp>
      <p:sp>
        <p:nvSpPr>
          <p:cNvPr id="2083" name="Line 49"/>
          <p:cNvSpPr>
            <a:spLocks noChangeShapeType="1"/>
          </p:cNvSpPr>
          <p:nvPr/>
        </p:nvSpPr>
        <p:spPr bwMode="auto">
          <a:xfrm flipV="1">
            <a:off x="2971800" y="55626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84" name="Oval 50"/>
          <p:cNvSpPr>
            <a:spLocks noChangeArrowheads="1"/>
          </p:cNvSpPr>
          <p:nvPr/>
        </p:nvSpPr>
        <p:spPr bwMode="auto">
          <a:xfrm>
            <a:off x="3614738" y="1785938"/>
            <a:ext cx="98425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3" name="Arc 42"/>
          <p:cNvSpPr/>
          <p:nvPr/>
        </p:nvSpPr>
        <p:spPr>
          <a:xfrm>
            <a:off x="3276600" y="2819400"/>
            <a:ext cx="1066800" cy="1143000"/>
          </a:xfrm>
          <a:prstGeom prst="arc">
            <a:avLst>
              <a:gd name="adj1" fmla="val 17635540"/>
              <a:gd name="adj2" fmla="val 743726"/>
            </a:avLst>
          </a:prstGeom>
          <a:ln w="12700"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86" name="TextBox 43"/>
          <p:cNvSpPr txBox="1">
            <a:spLocks noChangeArrowheads="1"/>
          </p:cNvSpPr>
          <p:nvPr/>
        </p:nvSpPr>
        <p:spPr bwMode="auto">
          <a:xfrm>
            <a:off x="3962400" y="2905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2087" name="Text Box 35"/>
          <p:cNvSpPr txBox="1">
            <a:spLocks noChangeArrowheads="1"/>
          </p:cNvSpPr>
          <p:nvPr/>
        </p:nvSpPr>
        <p:spPr bwMode="auto">
          <a:xfrm>
            <a:off x="3581400" y="144303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10175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Default Design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W. Burdick</dc:creator>
  <cp:lastModifiedBy>Joel W. Burdick</cp:lastModifiedBy>
  <cp:revision>5</cp:revision>
  <dcterms:created xsi:type="dcterms:W3CDTF">2016-01-12T04:36:27Z</dcterms:created>
  <dcterms:modified xsi:type="dcterms:W3CDTF">2016-01-12T05:31:01Z</dcterms:modified>
</cp:coreProperties>
</file>