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64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6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0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8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1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8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8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0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0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3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6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59FFF-2BAF-4ECA-9A56-A738D0208532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1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2346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grpSp>
        <p:nvGrpSpPr>
          <p:cNvPr id="9" name="Group 8"/>
          <p:cNvGrpSpPr/>
          <p:nvPr/>
        </p:nvGrpSpPr>
        <p:grpSpPr>
          <a:xfrm>
            <a:off x="304800" y="4038600"/>
            <a:ext cx="3657600" cy="1524000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257300" y="57150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70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3124200" y="1905000"/>
            <a:ext cx="3657600" cy="1524000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953000" y="27743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09801" y="27743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81400" y="3048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0" name="Oval 19"/>
          <p:cNvSpPr/>
          <p:nvPr/>
        </p:nvSpPr>
        <p:spPr>
          <a:xfrm>
            <a:off x="304800" y="4267200"/>
            <a:ext cx="3657600" cy="12954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3240000">
            <a:off x="5056343" y="25624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10200" y="2743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257300" y="57150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4686300" y="1295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962400" y="572518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Displacement = 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=(d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,</a:t>
            </a:r>
            <a:r>
              <a:rPr lang="en-US" sz="2800" dirty="0" smtClean="0">
                <a:latin typeface="Symbol" panose="05050102010706020507" pitchFamily="18" charset="2"/>
              </a:rPr>
              <a:t>q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794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 animBg="1"/>
      <p:bldP spid="23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2674833" y="3133040"/>
            <a:ext cx="2601075" cy="1208177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grpSp>
        <p:nvGrpSpPr>
          <p:cNvPr id="17" name="Group 16"/>
          <p:cNvGrpSpPr/>
          <p:nvPr/>
        </p:nvGrpSpPr>
        <p:grpSpPr>
          <a:xfrm rot="3900000">
            <a:off x="5450941" y="2838725"/>
            <a:ext cx="2601075" cy="1208177"/>
            <a:chOff x="1066800" y="5105400"/>
            <a:chExt cx="3657600" cy="1524000"/>
          </a:xfrm>
          <a:noFill/>
        </p:grpSpPr>
        <p:sp>
          <p:nvSpPr>
            <p:cNvPr id="21" name="Oval 20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 rot="4620000">
            <a:off x="6720848" y="37076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6600" y="4038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2438400" y="9144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Is Displacement = 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 * D</a:t>
            </a:r>
            <a:r>
              <a:rPr lang="en-US" sz="2800" baseline="-25000" dirty="0" smtClean="0"/>
              <a:t>23</a:t>
            </a:r>
            <a:r>
              <a:rPr lang="en-US" sz="2800" dirty="0" smtClean="0"/>
              <a:t> ?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4419600" y="6096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….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314700" y="4724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6134100" y="4724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632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2674833" y="3133040"/>
            <a:ext cx="2601075" cy="1208177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14560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2" name="Group 1"/>
          <p:cNvGrpSpPr/>
          <p:nvPr/>
        </p:nvGrpSpPr>
        <p:grpSpPr>
          <a:xfrm>
            <a:off x="-9846" y="1495746"/>
            <a:ext cx="5410200" cy="7010400"/>
            <a:chOff x="-9846" y="1495746"/>
            <a:chExt cx="5410200" cy="7010400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 rot="2700000">
              <a:off x="-809946" y="2295846"/>
              <a:ext cx="7010400" cy="5410200"/>
            </a:xfrm>
            <a:prstGeom prst="rect">
              <a:avLst/>
            </a:prstGeom>
            <a:solidFill>
              <a:srgbClr val="00B050">
                <a:alpha val="2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60764" y="2017693"/>
            <a:ext cx="38446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“Extend” size of displacing body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723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-9846" y="1495746"/>
            <a:ext cx="5410200" cy="7010400"/>
            <a:chOff x="-9846" y="1495746"/>
            <a:chExt cx="5410200" cy="7010400"/>
          </a:xfrm>
        </p:grpSpPr>
        <p:grpSp>
          <p:nvGrpSpPr>
            <p:cNvPr id="2" name="Group 1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9" name="Group 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6" name="Oval 5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Rectangle 16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260764" y="2017693"/>
            <a:ext cx="38446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Add ref. frame coincident with observer</a:t>
            </a:r>
            <a:endParaRPr lang="en-US" sz="28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447800" y="2971800"/>
            <a:ext cx="990600" cy="25527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60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1219201" y="3133037"/>
            <a:ext cx="4056709" cy="2810563"/>
            <a:chOff x="1219201" y="3133037"/>
            <a:chExt cx="4056709" cy="2810563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2400000">
            <a:off x="2234657" y="80544"/>
            <a:ext cx="5410200" cy="7010400"/>
            <a:chOff x="-9846" y="1495746"/>
            <a:chExt cx="5410200" cy="7010400"/>
          </a:xfrm>
        </p:grpSpPr>
        <p:grpSp>
          <p:nvGrpSpPr>
            <p:cNvPr id="25" name="Group 24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29" name="Group 2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31" name="Oval 30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Rectangle 29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7" name="Arc 36"/>
          <p:cNvSpPr/>
          <p:nvPr/>
        </p:nvSpPr>
        <p:spPr>
          <a:xfrm rot="4620000">
            <a:off x="6461850" y="34790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305675" y="762000"/>
            <a:ext cx="240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“Displace”</a:t>
            </a:r>
            <a:endParaRPr lang="en-US" sz="4000" dirty="0"/>
          </a:p>
        </p:txBody>
      </p:sp>
      <p:sp>
        <p:nvSpPr>
          <p:cNvPr id="48" name="TextBox 47"/>
          <p:cNvSpPr txBox="1"/>
          <p:nvPr/>
        </p:nvSpPr>
        <p:spPr>
          <a:xfrm>
            <a:off x="3314700" y="481078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6134100" y="481078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588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1219201" y="3133037"/>
            <a:ext cx="4056709" cy="2810563"/>
            <a:chOff x="1219201" y="3133037"/>
            <a:chExt cx="4056709" cy="2810563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2400000">
            <a:off x="2234657" y="80544"/>
            <a:ext cx="5410200" cy="7010400"/>
            <a:chOff x="-9846" y="1495746"/>
            <a:chExt cx="5410200" cy="7010400"/>
          </a:xfrm>
        </p:grpSpPr>
        <p:grpSp>
          <p:nvGrpSpPr>
            <p:cNvPr id="25" name="Group 24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29" name="Group 2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31" name="Oval 30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Rectangle 29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7" name="Arc 36"/>
          <p:cNvSpPr/>
          <p:nvPr/>
        </p:nvSpPr>
        <p:spPr>
          <a:xfrm rot="4620000">
            <a:off x="6461850" y="34790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47263" y="4831285"/>
            <a:ext cx="3686222" cy="1057758"/>
            <a:chOff x="1147263" y="4831285"/>
            <a:chExt cx="3686222" cy="1057758"/>
          </a:xfrm>
        </p:grpSpPr>
        <p:sp>
          <p:nvSpPr>
            <p:cNvPr id="13" name="Curved Down Arrow 12"/>
            <p:cNvSpPr/>
            <p:nvPr/>
          </p:nvSpPr>
          <p:spPr>
            <a:xfrm rot="-2280000" flipV="1">
              <a:off x="1147263" y="4831285"/>
              <a:ext cx="3686222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19400" y="52578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12</a:t>
              </a:r>
              <a:endParaRPr lang="en-US" sz="28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016250" y="3700925"/>
            <a:ext cx="2845187" cy="1470495"/>
            <a:chOff x="4016250" y="3700925"/>
            <a:chExt cx="2845187" cy="1470495"/>
          </a:xfrm>
        </p:grpSpPr>
        <p:sp>
          <p:nvSpPr>
            <p:cNvPr id="39" name="Curved Down Arrow 38"/>
            <p:cNvSpPr/>
            <p:nvPr/>
          </p:nvSpPr>
          <p:spPr>
            <a:xfrm rot="-420000" flipV="1">
              <a:off x="4016250" y="3700925"/>
              <a:ext cx="2845187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4000" y="46482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23</a:t>
              </a:r>
              <a:endParaRPr lang="en-US" sz="28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065335" y="1905000"/>
            <a:ext cx="3686222" cy="1536198"/>
            <a:chOff x="3065335" y="1905000"/>
            <a:chExt cx="3686222" cy="1536198"/>
          </a:xfrm>
        </p:grpSpPr>
        <p:sp>
          <p:nvSpPr>
            <p:cNvPr id="41" name="Curved Down Arrow 40"/>
            <p:cNvSpPr/>
            <p:nvPr/>
          </p:nvSpPr>
          <p:spPr>
            <a:xfrm rot="-10680000" flipV="1">
              <a:off x="3065335" y="2383440"/>
              <a:ext cx="3686222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648199" y="1905000"/>
              <a:ext cx="1028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12</a:t>
              </a:r>
              <a:r>
                <a:rPr lang="en-US" sz="2800" baseline="30000" dirty="0" smtClean="0"/>
                <a:t>-1</a:t>
              </a:r>
              <a:endParaRPr lang="en-US" sz="2800" baseline="300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8613" y="2608602"/>
            <a:ext cx="2192322" cy="3439173"/>
            <a:chOff x="98613" y="2608602"/>
            <a:chExt cx="2192322" cy="3439173"/>
          </a:xfrm>
        </p:grpSpPr>
        <p:sp>
          <p:nvSpPr>
            <p:cNvPr id="44" name="Curved Down Arrow 43"/>
            <p:cNvSpPr/>
            <p:nvPr/>
          </p:nvSpPr>
          <p:spPr>
            <a:xfrm rot="-3180000">
              <a:off x="42469" y="3799310"/>
              <a:ext cx="3439173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98613" y="2971800"/>
              <a:ext cx="2034987" cy="5847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D</a:t>
              </a:r>
              <a:r>
                <a:rPr lang="en-US" sz="3200" baseline="-25000" dirty="0" smtClean="0"/>
                <a:t>12</a:t>
              </a:r>
              <a:r>
                <a:rPr lang="en-US" sz="3200" dirty="0" smtClean="0"/>
                <a:t>D</a:t>
              </a:r>
              <a:r>
                <a:rPr lang="en-US" sz="3200" baseline="-25000" dirty="0" smtClean="0"/>
                <a:t>23</a:t>
              </a:r>
              <a:r>
                <a:rPr lang="en-US" sz="3200" dirty="0" smtClean="0"/>
                <a:t>D</a:t>
              </a:r>
              <a:r>
                <a:rPr lang="en-US" sz="3200" baseline="-25000" dirty="0" smtClean="0"/>
                <a:t>12</a:t>
              </a:r>
              <a:r>
                <a:rPr lang="en-US" sz="3200" baseline="30000" dirty="0" smtClean="0"/>
                <a:t>-1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76200" y="1835101"/>
            <a:ext cx="2609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Observed Displacement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25039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3966</TotalTime>
  <Words>99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W. Burdick</dc:creator>
  <cp:lastModifiedBy>Joel W. Burdick</cp:lastModifiedBy>
  <cp:revision>12</cp:revision>
  <dcterms:created xsi:type="dcterms:W3CDTF">2016-01-08T17:49:21Z</dcterms:created>
  <dcterms:modified xsi:type="dcterms:W3CDTF">2016-01-11T21:48:37Z</dcterms:modified>
</cp:coreProperties>
</file>